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7" r:id="rId3"/>
    <p:sldId id="261" r:id="rId4"/>
    <p:sldId id="259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217" autoAdjust="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53556E4-1E74-4AE0-B4E5-B0AD24F4C5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DEC10A-8F53-409C-AA30-64905D9551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93DF-63F7-40E5-B110-BC2401F1DF49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05515F-C24F-409B-8164-EFB551F7FE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0F3535-08D5-49B8-A9EC-96656B896D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46470-48E7-49B0-A609-9C2C12A71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34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6F39-8DBE-4A71-BD2A-20EDF00505D2}" type="datetimeFigureOut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86946-7E32-4FC4-8EEE-89DDA1083C4C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927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E86946-7E32-4FC4-8EEE-89DDA1083C4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42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61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23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66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28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593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7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36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72D238-6F26-4580-B069-BF18AA81471A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E45D4-0CAB-43AD-8327-A4B3BCA50B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9CA3B9-594A-4133-B4F9-D27AA5726D0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FF6F31-09CB-47A3-AEDB-7CA7BE1E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E3DDEC-9D2F-4FF0-BECC-73C56F6004CA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EFC938-9C31-4327-9275-3EB93C5B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E30415C-79F5-4EAA-8D86-27D6FD1A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351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F9AA0A-4FF4-45DA-8DEC-4437E2DD9111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3D255C-51DF-421E-A067-5E9E80CD9A8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627DEB-7DEA-43CC-A21F-F81EEC6C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BEBB74-CE92-42DC-89F8-04F0A2AB4884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EDAFC-3543-4A0D-80D2-F4871AED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0F550C7-3342-49D6-8734-F9809E85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5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331D0E-DC98-4705-B247-40191CA5DB4B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FE736-3B46-4FED-B7B8-F91DA081A806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6ADC54-D1CC-4E5D-B356-8FBD277DD488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9D37E6-DC1B-4842-B3D9-ABB2DC1A4063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6397E9-BDDA-426B-A515-2362FD47B657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5377D-2A34-4221-AA17-813006A4664B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9AD35C-8CC4-4811-8D7B-1494718B37B9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866546-F8A0-4972-AF74-30D64ED8933E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B62FA7-2790-4A89-93B9-38E1E8B17B52}" type="datetime1">
              <a:rPr lang="pt-BR" noProof="0" smtClean="0"/>
              <a:t>31/07/2019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11" Type="http://schemas.openxmlformats.org/officeDocument/2006/relationships/image" Target="../media/image9.png"/><Relationship Id="rId5" Type="http://schemas.openxmlformats.org/officeDocument/2006/relationships/image" Target="../media/image15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áfico 14" descr="Área de transferência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7524453" y="-21075"/>
            <a:ext cx="3751525" cy="3194131"/>
          </a:xfrm>
          <a:prstGeom prst="rect">
            <a:avLst/>
          </a:prstGeom>
        </p:spPr>
      </p:pic>
      <p:pic>
        <p:nvPicPr>
          <p:cNvPr id="11" name="Elemento gráfico 10" descr="Microscópio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38607" flipH="1">
            <a:off x="10126436" y="1523543"/>
            <a:ext cx="2684499" cy="26844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33" y="1145027"/>
            <a:ext cx="9144000" cy="1439141"/>
          </a:xfrm>
        </p:spPr>
        <p:txBody>
          <a:bodyPr rtlCol="0">
            <a:normAutofit/>
          </a:bodyPr>
          <a:lstStyle/>
          <a:p>
            <a:pPr rtl="0"/>
            <a:r>
              <a:rPr lang="pt-BR" sz="8800" b="1" dirty="0">
                <a:solidFill>
                  <a:schemeClr val="bg1"/>
                </a:solidFill>
                <a:latin typeface="Rockwell" panose="02060603020205020403" pitchFamily="18" charset="0"/>
              </a:rPr>
              <a:t>IV</a:t>
            </a:r>
            <a:r>
              <a:rPr lang="pt-BR" sz="80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pt-BR" sz="9600" dirty="0">
                <a:solidFill>
                  <a:schemeClr val="bg1"/>
                </a:solidFill>
                <a:latin typeface="Rockwell" panose="02060603020205020403" pitchFamily="18" charset="0"/>
              </a:rPr>
              <a:t>M</a:t>
            </a:r>
            <a:r>
              <a:rPr lang="pt-BR" sz="8000" dirty="0">
                <a:solidFill>
                  <a:schemeClr val="bg1"/>
                </a:solidFill>
                <a:latin typeface="Rockwell" panose="02060603020205020403" pitchFamily="18" charset="0"/>
              </a:rPr>
              <a:t>ostra de </a:t>
            </a:r>
            <a:endParaRPr lang="pt-BR" sz="80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 rtlCol="0">
            <a:normAutofit/>
          </a:bodyPr>
          <a:lstStyle/>
          <a:p>
            <a:pPr rtl="0"/>
            <a:r>
              <a:rPr lang="pt-B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Semana Nacional de Ciência e Tecnologia 2019</a:t>
            </a:r>
          </a:p>
          <a:p>
            <a:pPr rtl="0"/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e 24 de outubro - 8h às 12h/ 24 de Outubro - 19h às 22h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Elemento gráfico 12" descr="Tubos de ensaio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1078969">
            <a:off x="4537034" y="4129598"/>
            <a:ext cx="2453456" cy="2502803"/>
          </a:xfrm>
          <a:prstGeom prst="rect">
            <a:avLst/>
          </a:prstGeom>
        </p:spPr>
      </p:pic>
      <p:pic>
        <p:nvPicPr>
          <p:cNvPr id="19" name="Elemento gráfico 18" descr="Régua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9262139">
            <a:off x="-294571" y="192777"/>
            <a:ext cx="1938600" cy="1938600"/>
          </a:xfrm>
          <a:prstGeom prst="rect">
            <a:avLst/>
          </a:prstGeom>
        </p:spPr>
      </p:pic>
      <p:pic>
        <p:nvPicPr>
          <p:cNvPr id="21" name="Elemento gráfico 20" descr="Lápis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0495451">
            <a:off x="458907" y="215375"/>
            <a:ext cx="1889699" cy="186662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AAEEFD-89A5-44FC-A409-8D3316306B62}"/>
              </a:ext>
            </a:extLst>
          </p:cNvPr>
          <p:cNvSpPr txBox="1"/>
          <p:nvPr/>
        </p:nvSpPr>
        <p:spPr>
          <a:xfrm>
            <a:off x="3079497" y="2727192"/>
            <a:ext cx="5748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Coordenadoria de Pesquisa e Inovação - CPI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D89D2A-E063-46F9-B038-35864A8C483B}"/>
              </a:ext>
            </a:extLst>
          </p:cNvPr>
          <p:cNvSpPr txBox="1"/>
          <p:nvPr/>
        </p:nvSpPr>
        <p:spPr>
          <a:xfrm>
            <a:off x="10612351" y="51909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E915C1E-930C-436D-B195-0BA49CF7315C}"/>
              </a:ext>
            </a:extLst>
          </p:cNvPr>
          <p:cNvSpPr/>
          <p:nvPr/>
        </p:nvSpPr>
        <p:spPr>
          <a:xfrm rot="534599">
            <a:off x="8859935" y="780564"/>
            <a:ext cx="12661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IC</a:t>
            </a:r>
            <a:endParaRPr kumimoji="0" lang="pt-BR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4C27D38-3D36-40A3-9739-F6300DCB6F98}"/>
              </a:ext>
            </a:extLst>
          </p:cNvPr>
          <p:cNvSpPr txBox="1"/>
          <p:nvPr/>
        </p:nvSpPr>
        <p:spPr>
          <a:xfrm rot="625382">
            <a:off x="8568539" y="1721677"/>
            <a:ext cx="14960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Iniciação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científica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32949BA-3334-412F-B816-BD3F7E1630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9397" y="2565226"/>
            <a:ext cx="2144368" cy="3825567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73D7DB7-1918-4AE3-AE89-A83A46B9729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322" y="4326807"/>
            <a:ext cx="4510335" cy="2232012"/>
          </a:xfrm>
          <a:prstGeom prst="rect">
            <a:avLst/>
          </a:prstGeom>
        </p:spPr>
      </p:pic>
      <p:pic>
        <p:nvPicPr>
          <p:cNvPr id="7" name="Elemento gráfico 6" descr="Béqu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755525">
            <a:off x="2169615" y="4043943"/>
            <a:ext cx="2725156" cy="2721752"/>
          </a:xfrm>
          <a:prstGeom prst="rect">
            <a:avLst/>
          </a:prstGeom>
        </p:spPr>
      </p:pic>
      <p:pic>
        <p:nvPicPr>
          <p:cNvPr id="9" name="Elemento gráfico 8" descr="Frasco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20451125">
            <a:off x="6161177" y="4322558"/>
            <a:ext cx="2916781" cy="23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6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487902" cy="1325563"/>
          </a:xfrm>
        </p:spPr>
        <p:txBody>
          <a:bodyPr rtlCol="0">
            <a:no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Orientador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Orientando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Tipo de IC – PIVICT, PIBIC, PIBITI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</p:grpSp>
        <p:pic>
          <p:nvPicPr>
            <p:cNvPr id="11" name="Elemento gráfico 10" descr="Área de transferência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>
            <a:no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769978"/>
            <a:ext cx="8378529" cy="3596147"/>
          </a:xfrm>
        </p:spPr>
        <p:txBody>
          <a:bodyPr rtlCol="0">
            <a:normAutofit/>
          </a:bodyPr>
          <a:lstStyle/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que se trata?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Quais os objetivos?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Quais as metodologias utilizadas ?</a:t>
            </a:r>
          </a:p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Quais os resultados esperados?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</p:grpSp>
        <p:pic>
          <p:nvPicPr>
            <p:cNvPr id="12" name="Elemento gráfico 11" descr="Tubos de ensaio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>
            <a:norm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028" y="1668680"/>
            <a:ext cx="6109850" cy="3429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Referenciais teóricos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pic>
          <p:nvPicPr>
            <p:cNvPr id="13" name="Elemento gráfico 12" descr="Béqu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>
            <a:norm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028" y="1668680"/>
            <a:ext cx="6109850" cy="3429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Referenciais teóricos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055676" y="0"/>
            <a:ext cx="3136324" cy="6858000"/>
            <a:chOff x="9055676" y="0"/>
            <a:chExt cx="3136324" cy="685800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pic>
        <p:nvPicPr>
          <p:cNvPr id="12" name="Elemento gráfico 18" descr="Régua">
            <a:extLst>
              <a:ext uri="{FF2B5EF4-FFF2-40B4-BE49-F238E27FC236}">
                <a16:creationId xmlns:a16="http://schemas.microsoft.com/office/drawing/2014/main" id="{0A3F4046-86F3-447F-8529-31FA182EE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495">
            <a:off x="9463853" y="3708641"/>
            <a:ext cx="2723468" cy="272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6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>
            <a:norm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DBBB712D-326E-462C-A8F9-C3C739825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59536" y="0"/>
            <a:ext cx="4266669" cy="6858000"/>
            <a:chOff x="8759536" y="0"/>
            <a:chExt cx="4266669" cy="685800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pic>
          <p:nvPicPr>
            <p:cNvPr id="11" name="Elemento gráfico 10" descr="Frasco">
              <a:extLst>
                <a:ext uri="{FF2B5EF4-FFF2-40B4-BE49-F238E27FC236}">
                  <a16:creationId xmlns:a16="http://schemas.microsoft.com/office/drawing/2014/main" id="{C1AB70EC-6FF8-4DB3-A7E7-E489257F8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59536" y="2591331"/>
              <a:ext cx="4266669" cy="4266669"/>
            </a:xfrm>
            <a:prstGeom prst="rect">
              <a:avLst/>
            </a:prstGeom>
          </p:spPr>
        </p:pic>
      </p:grp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3703DCB6-CE2E-4DB2-998C-5E89A0D57B5A}"/>
              </a:ext>
            </a:extLst>
          </p:cNvPr>
          <p:cNvSpPr txBox="1">
            <a:spLocks/>
          </p:cNvSpPr>
          <p:nvPr/>
        </p:nvSpPr>
        <p:spPr>
          <a:xfrm>
            <a:off x="535143" y="1820406"/>
            <a:ext cx="5829293" cy="34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Desenvolvimento do Projeto</a:t>
            </a:r>
          </a:p>
        </p:txBody>
      </p:sp>
    </p:spTree>
    <p:extLst>
      <p:ext uri="{BB962C8B-B14F-4D97-AF65-F5344CB8AC3E}">
        <p14:creationId xmlns:p14="http://schemas.microsoft.com/office/powerpoint/2010/main" val="152128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 rtlCol="0">
            <a:noAutofit/>
          </a:bodyPr>
          <a:lstStyle/>
          <a:p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Título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769978"/>
            <a:ext cx="8378529" cy="3596147"/>
          </a:xfrm>
        </p:spPr>
        <p:txBody>
          <a:bodyPr rtlCol="0"/>
          <a:lstStyle/>
          <a:p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Considerações Finais</a:t>
            </a:r>
          </a:p>
          <a:p>
            <a:pPr rtl="0"/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</p:grpSp>
        <p:pic>
          <p:nvPicPr>
            <p:cNvPr id="11" name="Elemento gráfico 10" descr="Microscópio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áfico 14" descr="Área de transferência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8713843" y="3136487"/>
            <a:ext cx="2606072" cy="260607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488" y="265990"/>
            <a:ext cx="4771017" cy="671478"/>
          </a:xfrm>
        </p:spPr>
        <p:txBody>
          <a:bodyPr rtlCol="0">
            <a:no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Rockwell" panose="02060603020205020403" pitchFamily="18" charset="0"/>
              </a:rPr>
              <a:t>Referências Bibliográficas</a:t>
            </a:r>
          </a:p>
        </p:txBody>
      </p:sp>
      <p:pic>
        <p:nvPicPr>
          <p:cNvPr id="9" name="Elemento gráfico 8" descr="Frasco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3" name="Elemento gráfico 12" descr="Tubos de ensaio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1078969">
            <a:off x="9754765" y="4410547"/>
            <a:ext cx="2294702" cy="2062308"/>
          </a:xfrm>
          <a:prstGeom prst="rect">
            <a:avLst/>
          </a:prstGeom>
        </p:spPr>
      </p:pic>
      <p:pic>
        <p:nvPicPr>
          <p:cNvPr id="19" name="Elemento gráfico 18" descr="Régua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Elemento gráfico 20" descr="Lápis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0520790">
            <a:off x="10964591" y="625862"/>
            <a:ext cx="1488402" cy="148840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943B88A-D388-45E4-BCB8-49C0605759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13373" y="1514712"/>
            <a:ext cx="3658636" cy="36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087_TF33787325" id="{63F727A4-0D74-4F73-BDF3-079CF6F0DD69}" vid="{3A48BA9F-3162-4425-95DB-F5D1BCB63CE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Segurança no laboratório</Template>
  <TotalTime>0</TotalTime>
  <Words>108</Words>
  <Application>Microsoft Office PowerPoint</Application>
  <PresentationFormat>Widescreen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Tema do Office</vt:lpstr>
      <vt:lpstr>IV Mostra de </vt:lpstr>
      <vt:lpstr>Título do Projeto</vt:lpstr>
      <vt:lpstr>Título do Projeto</vt:lpstr>
      <vt:lpstr>Título do Projeto</vt:lpstr>
      <vt:lpstr>Título do Projeto</vt:lpstr>
      <vt:lpstr>Título do Projeto</vt:lpstr>
      <vt:lpstr>Título do Projeto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2019-07-31T18:19:30Z</dcterms:created>
  <dcterms:modified xsi:type="dcterms:W3CDTF">2019-07-31T18:35:15Z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2018-08-20T20:18:53.6769504Z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